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86907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46084" y="169583"/>
            <a:ext cx="7779384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11792" y="3347691"/>
            <a:ext cx="6313805" cy="14973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image" Target="../media/image19.png"/><Relationship Id="rId9" Type="http://schemas.openxmlformats.org/officeDocument/2006/relationships/image" Target="../media/image20.png"/><Relationship Id="rId10" Type="http://schemas.openxmlformats.org/officeDocument/2006/relationships/image" Target="../media/image21.png"/><Relationship Id="rId11" Type="http://schemas.openxmlformats.org/officeDocument/2006/relationships/image" Target="../media/image2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jpg"/><Relationship Id="rId3" Type="http://schemas.openxmlformats.org/officeDocument/2006/relationships/image" Target="../media/image24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g"/><Relationship Id="rId3" Type="http://schemas.openxmlformats.org/officeDocument/2006/relationships/image" Target="../media/image26.jpg"/><Relationship Id="rId4" Type="http://schemas.openxmlformats.org/officeDocument/2006/relationships/image" Target="../media/image27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40858" y="1356547"/>
            <a:ext cx="3137783" cy="3147342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179760" y="5022145"/>
            <a:ext cx="9829800" cy="136652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20"/>
              </a:spcBef>
              <a:tabLst>
                <a:tab pos="2640330" algn="l"/>
              </a:tabLst>
            </a:pPr>
            <a:r>
              <a:rPr dirty="0" sz="3150" spc="120">
                <a:solidFill>
                  <a:srgbClr val="030303"/>
                </a:solidFill>
                <a:latin typeface="Arial"/>
                <a:cs typeface="Arial"/>
              </a:rPr>
              <a:t>ОКРУЖНОЙ	</a:t>
            </a:r>
            <a:r>
              <a:rPr dirty="0" sz="3150" spc="45">
                <a:solidFill>
                  <a:srgbClr val="030303"/>
                </a:solidFill>
                <a:latin typeface="Arial"/>
                <a:cs typeface="Arial"/>
              </a:rPr>
              <a:t>ЦЕНТР</a:t>
            </a:r>
            <a:r>
              <a:rPr dirty="0" sz="3150" spc="365">
                <a:solidFill>
                  <a:srgbClr val="030303"/>
                </a:solidFill>
                <a:latin typeface="Arial"/>
                <a:cs typeface="Arial"/>
              </a:rPr>
              <a:t> </a:t>
            </a:r>
            <a:r>
              <a:rPr dirty="0" sz="3150" spc="114">
                <a:solidFill>
                  <a:srgbClr val="030303"/>
                </a:solidFill>
                <a:latin typeface="Arial"/>
                <a:cs typeface="Arial"/>
              </a:rPr>
              <a:t>НАРОДНОГО</a:t>
            </a:r>
            <a:r>
              <a:rPr dirty="0" sz="3150" spc="355">
                <a:solidFill>
                  <a:srgbClr val="030303"/>
                </a:solidFill>
                <a:latin typeface="Arial"/>
                <a:cs typeface="Arial"/>
              </a:rPr>
              <a:t> </a:t>
            </a:r>
            <a:r>
              <a:rPr dirty="0" sz="3150" spc="65">
                <a:solidFill>
                  <a:srgbClr val="030303"/>
                </a:solidFill>
                <a:latin typeface="Arial"/>
                <a:cs typeface="Arial"/>
              </a:rPr>
              <a:t>ТВОРЧЕСТВА</a:t>
            </a:r>
            <a:endParaRPr sz="3150">
              <a:latin typeface="Arial"/>
              <a:cs typeface="Arial"/>
            </a:endParaRPr>
          </a:p>
          <a:p>
            <a:pPr algn="ctr" marL="5080">
              <a:lnSpc>
                <a:spcPct val="100000"/>
              </a:lnSpc>
              <a:spcBef>
                <a:spcPts val="2970"/>
              </a:spcBef>
              <a:tabLst>
                <a:tab pos="1894205" algn="l"/>
              </a:tabLst>
            </a:pPr>
            <a:r>
              <a:rPr dirty="0" sz="3150" spc="90">
                <a:solidFill>
                  <a:srgbClr val="030303"/>
                </a:solidFill>
                <a:latin typeface="Arial"/>
                <a:cs typeface="Arial"/>
              </a:rPr>
              <a:t>ГОРОДА	</a:t>
            </a:r>
            <a:r>
              <a:rPr dirty="0" sz="3150" spc="125">
                <a:solidFill>
                  <a:srgbClr val="030303"/>
                </a:solidFill>
                <a:latin typeface="Arial"/>
                <a:cs typeface="Arial"/>
              </a:rPr>
              <a:t>ЯКУТСКА</a:t>
            </a:r>
            <a:endParaRPr sz="315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/>
              <a:ahLst/>
              <a:cxnLst/>
              <a:rect l="l" t="t" r="r" b="b"/>
              <a:pathLst>
                <a:path w="12192000" h="6858000">
                  <a:moveTo>
                    <a:pt x="0" y="6858000"/>
                  </a:moveTo>
                  <a:lnTo>
                    <a:pt x="12192000" y="685800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6350" y="6350"/>
              <a:ext cx="12179300" cy="6845300"/>
            </a:xfrm>
            <a:custGeom>
              <a:avLst/>
              <a:gdLst/>
              <a:ahLst/>
              <a:cxnLst/>
              <a:rect l="l" t="t" r="r" b="b"/>
              <a:pathLst>
                <a:path w="12179300" h="6845300">
                  <a:moveTo>
                    <a:pt x="0" y="6845300"/>
                  </a:moveTo>
                  <a:lnTo>
                    <a:pt x="12179300" y="6845300"/>
                  </a:lnTo>
                  <a:lnTo>
                    <a:pt x="12179300" y="0"/>
                  </a:lnTo>
                  <a:lnTo>
                    <a:pt x="0" y="0"/>
                  </a:lnTo>
                  <a:lnTo>
                    <a:pt x="0" y="68453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775" y="6508737"/>
              <a:ext cx="247650" cy="24766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04775" y="6508737"/>
              <a:ext cx="247650" cy="248285"/>
            </a:xfrm>
            <a:custGeom>
              <a:avLst/>
              <a:gdLst/>
              <a:ahLst/>
              <a:cxnLst/>
              <a:rect l="l" t="t" r="r" b="b"/>
              <a:pathLst>
                <a:path w="247650" h="248284">
                  <a:moveTo>
                    <a:pt x="47625" y="247662"/>
                  </a:moveTo>
                  <a:lnTo>
                    <a:pt x="29089" y="243914"/>
                  </a:lnTo>
                  <a:lnTo>
                    <a:pt x="13954" y="233708"/>
                  </a:lnTo>
                  <a:lnTo>
                    <a:pt x="3748" y="218573"/>
                  </a:lnTo>
                  <a:lnTo>
                    <a:pt x="0" y="200037"/>
                  </a:lnTo>
                  <a:lnTo>
                    <a:pt x="0" y="47624"/>
                  </a:lnTo>
                  <a:lnTo>
                    <a:pt x="3748" y="29089"/>
                  </a:lnTo>
                  <a:lnTo>
                    <a:pt x="13954" y="13954"/>
                  </a:lnTo>
                  <a:lnTo>
                    <a:pt x="29089" y="3748"/>
                  </a:lnTo>
                  <a:lnTo>
                    <a:pt x="47625" y="0"/>
                  </a:lnTo>
                  <a:lnTo>
                    <a:pt x="200025" y="0"/>
                  </a:lnTo>
                  <a:lnTo>
                    <a:pt x="218560" y="3748"/>
                  </a:lnTo>
                  <a:lnTo>
                    <a:pt x="233695" y="13954"/>
                  </a:lnTo>
                  <a:lnTo>
                    <a:pt x="243901" y="29089"/>
                  </a:lnTo>
                  <a:lnTo>
                    <a:pt x="247650" y="47624"/>
                  </a:lnTo>
                  <a:lnTo>
                    <a:pt x="247650" y="200037"/>
                  </a:lnTo>
                  <a:lnTo>
                    <a:pt x="243901" y="218573"/>
                  </a:lnTo>
                  <a:lnTo>
                    <a:pt x="233695" y="233708"/>
                  </a:lnTo>
                  <a:lnTo>
                    <a:pt x="218560" y="243914"/>
                  </a:lnTo>
                  <a:lnTo>
                    <a:pt x="200025" y="247662"/>
                  </a:lnTo>
                  <a:lnTo>
                    <a:pt x="47625" y="247662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5411" y="6529387"/>
              <a:ext cx="206375" cy="20637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86920" cy="6858000"/>
            <a:chOff x="0" y="0"/>
            <a:chExt cx="1218692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86907" cy="685799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16223" y="2363723"/>
              <a:ext cx="5244083" cy="89763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44267" y="2802635"/>
              <a:ext cx="2599182" cy="897636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11573" y="2802635"/>
              <a:ext cx="666750" cy="89763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346447" y="2802635"/>
              <a:ext cx="5389626" cy="89763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838450" y="3241548"/>
              <a:ext cx="660653" cy="89763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967227" y="3241548"/>
              <a:ext cx="2804922" cy="89763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240273" y="3241548"/>
              <a:ext cx="2430018" cy="89763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250430" y="3241548"/>
              <a:ext cx="1789176" cy="89763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411729" y="4075176"/>
              <a:ext cx="6949440" cy="1118616"/>
            </a:xfrm>
            <a:prstGeom prst="rect">
              <a:avLst/>
            </a:prstGeom>
          </p:spPr>
        </p:pic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382427" y="2469604"/>
            <a:ext cx="6969759" cy="951865"/>
          </a:xfrm>
          <a:prstGeom prst="rect"/>
        </p:spPr>
        <p:txBody>
          <a:bodyPr wrap="square" lIns="0" tIns="67310" rIns="0" bIns="0" rtlCol="0" vert="horz">
            <a:spAutoFit/>
          </a:bodyPr>
          <a:lstStyle/>
          <a:p>
            <a:pPr marL="12700" marR="5080" indent="1171575">
              <a:lnSpc>
                <a:spcPts val="3460"/>
              </a:lnSpc>
              <a:spcBef>
                <a:spcPts val="530"/>
              </a:spcBef>
            </a:pPr>
            <a:r>
              <a:rPr dirty="0" spc="-20">
                <a:latin typeface="Arial"/>
                <a:cs typeface="Arial"/>
              </a:rPr>
              <a:t>Встреча</a:t>
            </a:r>
            <a:r>
              <a:rPr dirty="0" spc="-15">
                <a:latin typeface="Arial"/>
                <a:cs typeface="Arial"/>
              </a:rPr>
              <a:t> </a:t>
            </a:r>
            <a:r>
              <a:rPr dirty="0" spc="-10">
                <a:latin typeface="Arial"/>
                <a:cs typeface="Arial"/>
              </a:rPr>
              <a:t>специалистов </a:t>
            </a:r>
            <a:r>
              <a:rPr dirty="0" spc="-5">
                <a:latin typeface="Arial"/>
                <a:cs typeface="Arial"/>
              </a:rPr>
              <a:t> </a:t>
            </a:r>
            <a:r>
              <a:rPr dirty="0" spc="-25">
                <a:latin typeface="Arial"/>
                <a:cs typeface="Arial"/>
              </a:rPr>
              <a:t>культурно-досуговых</a:t>
            </a:r>
            <a:r>
              <a:rPr dirty="0" spc="-60">
                <a:latin typeface="Arial"/>
                <a:cs typeface="Arial"/>
              </a:rPr>
              <a:t> </a:t>
            </a:r>
            <a:r>
              <a:rPr dirty="0" spc="-10">
                <a:latin typeface="Arial"/>
                <a:cs typeface="Arial"/>
              </a:rPr>
              <a:t>учреждений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pc="-165"/>
              <a:t>г.</a:t>
            </a:r>
            <a:r>
              <a:rPr dirty="0" spc="-10"/>
              <a:t> </a:t>
            </a:r>
            <a:r>
              <a:rPr dirty="0" spc="-5"/>
              <a:t>Якутска</a:t>
            </a:r>
            <a:r>
              <a:rPr dirty="0" spc="-30"/>
              <a:t> </a:t>
            </a:r>
            <a:r>
              <a:rPr dirty="0" spc="-5"/>
              <a:t>и</a:t>
            </a:r>
            <a:r>
              <a:rPr dirty="0" spc="-20"/>
              <a:t> Намского</a:t>
            </a:r>
            <a:r>
              <a:rPr dirty="0" spc="-10"/>
              <a:t> </a:t>
            </a:r>
            <a:r>
              <a:rPr dirty="0" spc="-30"/>
              <a:t>улуса</a:t>
            </a:r>
          </a:p>
          <a:p>
            <a:pPr algn="ctr">
              <a:lnSpc>
                <a:spcPct val="100000"/>
              </a:lnSpc>
              <a:spcBef>
                <a:spcPts val="2950"/>
              </a:spcBef>
            </a:pPr>
            <a:r>
              <a:rPr dirty="0" sz="4000" spc="-45"/>
              <a:t>«КУЛЬТУРНЫЙ</a:t>
            </a:r>
            <a:r>
              <a:rPr dirty="0" sz="4000" spc="-55"/>
              <a:t> </a:t>
            </a:r>
            <a:r>
              <a:rPr dirty="0" sz="4000" spc="-20"/>
              <a:t>ДЕСАНТ»</a:t>
            </a:r>
            <a:endParaRPr sz="4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86920" cy="6858000"/>
            <a:chOff x="0" y="0"/>
            <a:chExt cx="1218692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86907" cy="685799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30802" y="2374392"/>
              <a:ext cx="3341370" cy="111861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10756" y="2374392"/>
              <a:ext cx="830567" cy="111861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31364" y="2923032"/>
              <a:ext cx="6992874" cy="111861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66316" y="3471671"/>
              <a:ext cx="1115568" cy="111861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20467" y="3471671"/>
              <a:ext cx="3246869" cy="111861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805934" y="3471671"/>
              <a:ext cx="830567" cy="111861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975097" y="3471671"/>
              <a:ext cx="5170170" cy="111861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207764" y="4020311"/>
              <a:ext cx="822198" cy="111861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368546" y="4020311"/>
              <a:ext cx="3196590" cy="1118615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2065933" y="2508465"/>
            <a:ext cx="7603490" cy="2280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">
              <a:lnSpc>
                <a:spcPts val="4560"/>
              </a:lnSpc>
              <a:spcBef>
                <a:spcPts val="100"/>
              </a:spcBef>
            </a:pPr>
            <a:r>
              <a:rPr dirty="0" sz="4000" spc="-10" b="1">
                <a:solidFill>
                  <a:srgbClr val="FFFFFF"/>
                </a:solidFill>
                <a:latin typeface="Arial"/>
                <a:cs typeface="Arial"/>
              </a:rPr>
              <a:t>Практикум:</a:t>
            </a:r>
            <a:endParaRPr sz="4000">
              <a:latin typeface="Arial"/>
              <a:cs typeface="Arial"/>
            </a:endParaRPr>
          </a:p>
          <a:p>
            <a:pPr algn="ctr" marL="141605">
              <a:lnSpc>
                <a:spcPts val="4320"/>
              </a:lnSpc>
            </a:pPr>
            <a:r>
              <a:rPr dirty="0" sz="4000" spc="-5" b="1">
                <a:solidFill>
                  <a:srgbClr val="FFFFFF"/>
                </a:solidFill>
                <a:latin typeface="Arial"/>
                <a:cs typeface="Arial"/>
              </a:rPr>
              <a:t>«Креативные</a:t>
            </a:r>
            <a:r>
              <a:rPr dirty="0" sz="40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000" spc="-10" b="1">
                <a:solidFill>
                  <a:srgbClr val="FFFFFF"/>
                </a:solidFill>
                <a:latin typeface="Arial"/>
                <a:cs typeface="Arial"/>
              </a:rPr>
              <a:t>индустрии</a:t>
            </a:r>
            <a:endParaRPr sz="4000">
              <a:latin typeface="Arial"/>
              <a:cs typeface="Arial"/>
            </a:endParaRPr>
          </a:p>
          <a:p>
            <a:pPr algn="ctr" marL="12700" marR="5080">
              <a:lnSpc>
                <a:spcPts val="4320"/>
              </a:lnSpc>
              <a:spcBef>
                <a:spcPts val="305"/>
              </a:spcBef>
            </a:pPr>
            <a:r>
              <a:rPr dirty="0" cap="small" sz="4000" spc="145" b="1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dirty="0" sz="40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000" b="1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dirty="0" sz="4000" spc="-55" b="1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dirty="0" sz="4000" b="1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dirty="0" sz="4000" spc="-355" b="1">
                <a:solidFill>
                  <a:srgbClr val="FFFFFF"/>
                </a:solidFill>
                <a:latin typeface="Arial"/>
                <a:cs typeface="Arial"/>
              </a:rPr>
              <a:t>ь</a:t>
            </a:r>
            <a:r>
              <a:rPr dirty="0" sz="4000" spc="100" b="1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dirty="0" sz="4000" spc="-55" b="1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dirty="0" sz="4000" spc="-5" b="1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dirty="0" sz="4000" b="1">
                <a:solidFill>
                  <a:srgbClr val="FFFFFF"/>
                </a:solidFill>
                <a:latin typeface="Arial"/>
                <a:cs typeface="Arial"/>
              </a:rPr>
              <a:t>н</a:t>
            </a:r>
            <a:r>
              <a:rPr dirty="0" sz="4000" spc="-10" b="1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dirty="0" sz="4000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4000" spc="-5" b="1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dirty="0" sz="4000" spc="-60" b="1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dirty="0" sz="4000" spc="-5" b="1">
                <a:solidFill>
                  <a:srgbClr val="FFFFFF"/>
                </a:solidFill>
                <a:latin typeface="Arial"/>
                <a:cs typeface="Arial"/>
              </a:rPr>
              <a:t>су</a:t>
            </a:r>
            <a:r>
              <a:rPr dirty="0" sz="4000" spc="-60" b="1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dirty="0" sz="4000" spc="-10" b="1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dirty="0" sz="4000" spc="-55" b="1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dirty="0" sz="4000" spc="-5" b="1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dirty="0" sz="4000" b="1">
                <a:solidFill>
                  <a:srgbClr val="FFFFFF"/>
                </a:solidFill>
                <a:latin typeface="Arial"/>
                <a:cs typeface="Arial"/>
              </a:rPr>
              <a:t>й</a:t>
            </a:r>
            <a:r>
              <a:rPr dirty="0" sz="40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dirty="0" sz="4000" spc="-55" b="1">
                <a:solidFill>
                  <a:srgbClr val="FFFFFF"/>
                </a:solidFill>
                <a:latin typeface="Arial"/>
                <a:cs typeface="Arial"/>
              </a:rPr>
              <a:t>ф</a:t>
            </a:r>
            <a:r>
              <a:rPr dirty="0" sz="4000" spc="-5" b="1">
                <a:solidFill>
                  <a:srgbClr val="FFFFFF"/>
                </a:solidFill>
                <a:latin typeface="Arial"/>
                <a:cs typeface="Arial"/>
              </a:rPr>
              <a:t>ер</a:t>
            </a:r>
            <a:r>
              <a:rPr dirty="0" sz="4000" b="1">
                <a:solidFill>
                  <a:srgbClr val="FFFFFF"/>
                </a:solidFill>
                <a:latin typeface="Arial"/>
                <a:cs typeface="Arial"/>
              </a:rPr>
              <a:t>е </a:t>
            </a:r>
            <a:r>
              <a:rPr dirty="0" sz="4000" spc="-405" b="1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dirty="0" sz="4000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dirty="0" sz="40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FF"/>
                </a:solidFill>
                <a:latin typeface="Arial"/>
                <a:cs typeface="Arial"/>
              </a:rPr>
              <a:t>Я</a:t>
            </a:r>
            <a:r>
              <a:rPr dirty="0" sz="4000" b="1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dirty="0" sz="4000" spc="45" b="1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dirty="0" sz="4000" spc="-55" b="1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dirty="0" sz="4000" spc="-5" b="1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dirty="0" sz="4000" b="1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dirty="0" sz="4000" spc="-5" b="1">
                <a:solidFill>
                  <a:srgbClr val="FFFFFF"/>
                </a:solidFill>
                <a:latin typeface="Arial"/>
                <a:cs typeface="Arial"/>
              </a:rPr>
              <a:t>а»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2000" cy="6857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4808118"/>
              <a:ext cx="12192000" cy="1229995"/>
            </a:xfrm>
            <a:custGeom>
              <a:avLst/>
              <a:gdLst/>
              <a:ahLst/>
              <a:cxnLst/>
              <a:rect l="l" t="t" r="r" b="b"/>
              <a:pathLst>
                <a:path w="12192000" h="1229995">
                  <a:moveTo>
                    <a:pt x="12192000" y="0"/>
                  </a:moveTo>
                  <a:lnTo>
                    <a:pt x="0" y="0"/>
                  </a:lnTo>
                  <a:lnTo>
                    <a:pt x="0" y="1229829"/>
                  </a:lnTo>
                  <a:lnTo>
                    <a:pt x="12192000" y="122982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92466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822858" y="5014633"/>
            <a:ext cx="10756900" cy="8851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3200" spc="-5" b="1">
                <a:solidFill>
                  <a:srgbClr val="FFFFFF"/>
                </a:solidFill>
                <a:latin typeface="Calibri"/>
                <a:cs typeface="Calibri"/>
              </a:rPr>
              <a:t>УШНИЦКАЯ</a:t>
            </a:r>
            <a:r>
              <a:rPr dirty="0" sz="32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200" spc="-20" b="1">
                <a:solidFill>
                  <a:srgbClr val="FFFFFF"/>
                </a:solidFill>
                <a:latin typeface="Calibri"/>
                <a:cs typeface="Calibri"/>
              </a:rPr>
              <a:t>НЬУРГУЙААНА</a:t>
            </a:r>
            <a:r>
              <a:rPr dirty="0" sz="32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200" spc="-15" b="1">
                <a:solidFill>
                  <a:srgbClr val="FFFFFF"/>
                </a:solidFill>
                <a:latin typeface="Calibri"/>
                <a:cs typeface="Calibri"/>
              </a:rPr>
              <a:t>ЕГОРОВНА</a:t>
            </a:r>
            <a:endParaRPr sz="3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заместитель</a:t>
            </a:r>
            <a:r>
              <a:rPr dirty="0" sz="24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директора</a:t>
            </a:r>
            <a:r>
              <a:rPr dirty="0" sz="24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Окружного центра</a:t>
            </a:r>
            <a:r>
              <a:rPr dirty="0" sz="24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народного</a:t>
            </a:r>
            <a:r>
              <a:rPr dirty="0" sz="24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творчества</a:t>
            </a:r>
            <a:r>
              <a:rPr dirty="0" sz="24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города</a:t>
            </a:r>
            <a:r>
              <a:rPr dirty="0" sz="24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Якутска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659456" y="2209190"/>
            <a:ext cx="6592570" cy="16713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26084" marR="5080" indent="-414020">
              <a:lnSpc>
                <a:spcPct val="100000"/>
              </a:lnSpc>
              <a:spcBef>
                <a:spcPts val="100"/>
              </a:spcBef>
            </a:pPr>
            <a:r>
              <a:rPr dirty="0" sz="5400" spc="-10"/>
              <a:t>Создание</a:t>
            </a:r>
            <a:r>
              <a:rPr dirty="0" sz="5400" spc="-85"/>
              <a:t> </a:t>
            </a:r>
            <a:r>
              <a:rPr dirty="0" sz="5400" spc="-5"/>
              <a:t>креативных </a:t>
            </a:r>
            <a:r>
              <a:rPr dirty="0" sz="5400" spc="-1205"/>
              <a:t> </a:t>
            </a:r>
            <a:r>
              <a:rPr dirty="0" sz="5400" spc="-5"/>
              <a:t>пространств</a:t>
            </a:r>
            <a:r>
              <a:rPr dirty="0" sz="5400" spc="-20"/>
              <a:t> </a:t>
            </a:r>
            <a:r>
              <a:rPr dirty="0" sz="5400" spc="-15"/>
              <a:t>досуга</a:t>
            </a:r>
            <a:endParaRPr sz="5400"/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35105" y="192900"/>
            <a:ext cx="1441919" cy="147012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76267" y="438569"/>
            <a:ext cx="3300095" cy="368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755"/>
              </a:lnSpc>
            </a:pPr>
            <a:r>
              <a:rPr dirty="0" sz="2900" spc="-25" b="0">
                <a:latin typeface="Calibri Light"/>
                <a:cs typeface="Calibri Light"/>
              </a:rPr>
              <a:t>Коллектив</a:t>
            </a:r>
            <a:r>
              <a:rPr dirty="0" sz="2900" spc="-80" b="0">
                <a:latin typeface="Calibri Light"/>
                <a:cs typeface="Calibri Light"/>
              </a:rPr>
              <a:t> </a:t>
            </a:r>
            <a:r>
              <a:rPr dirty="0" sz="2900" spc="-30" b="0">
                <a:latin typeface="Calibri Light"/>
                <a:cs typeface="Calibri Light"/>
              </a:rPr>
              <a:t>МБУ</a:t>
            </a:r>
            <a:r>
              <a:rPr dirty="0" sz="2900" spc="-80" b="0">
                <a:latin typeface="Calibri Light"/>
                <a:cs typeface="Calibri Light"/>
              </a:rPr>
              <a:t> </a:t>
            </a:r>
            <a:r>
              <a:rPr dirty="0" sz="2900" spc="-30" b="0">
                <a:latin typeface="Calibri Light"/>
                <a:cs typeface="Calibri Light"/>
              </a:rPr>
              <a:t>ОЦНТ</a:t>
            </a:r>
            <a:endParaRPr sz="29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91668"/>
            <a:ext cx="12192000" cy="658952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Примеры креативных</a:t>
            </a:r>
            <a:r>
              <a:rPr dirty="0" spc="20"/>
              <a:t> </a:t>
            </a:r>
            <a:r>
              <a:rPr dirty="0" spc="-5"/>
              <a:t>пространств</a:t>
            </a:r>
            <a:r>
              <a:rPr dirty="0"/>
              <a:t> </a:t>
            </a:r>
            <a:r>
              <a:rPr dirty="0" spc="-5"/>
              <a:t>в </a:t>
            </a:r>
            <a:r>
              <a:rPr dirty="0" spc="-15"/>
              <a:t>России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778874" y="5704487"/>
            <a:ext cx="567182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45">
                <a:solidFill>
                  <a:srgbClr val="DD0000"/>
                </a:solidFill>
                <a:latin typeface="Arial"/>
                <a:cs typeface="Arial"/>
              </a:rPr>
              <a:t>АРТ-ПРОСТРАНСТВО</a:t>
            </a:r>
            <a:r>
              <a:rPr dirty="0" sz="2800" spc="-70">
                <a:solidFill>
                  <a:srgbClr val="DD0000"/>
                </a:solidFill>
                <a:latin typeface="Arial"/>
                <a:cs typeface="Arial"/>
              </a:rPr>
              <a:t> </a:t>
            </a:r>
            <a:r>
              <a:rPr dirty="0" sz="2800" spc="-20">
                <a:solidFill>
                  <a:srgbClr val="DD0000"/>
                </a:solidFill>
                <a:latin typeface="Arial"/>
                <a:cs typeface="Arial"/>
              </a:rPr>
              <a:t>«ФЛАКОН»</a:t>
            </a:r>
            <a:endParaRPr sz="28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0375" y="1340866"/>
            <a:ext cx="5424015" cy="386495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35903" y="1340866"/>
            <a:ext cx="5794375" cy="38677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2023-03-15T06:23:47Z</dcterms:created>
  <dcterms:modified xsi:type="dcterms:W3CDTF">2023-03-15T06:23:47Z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2023-03-15T00:00:00Z</vt:filetime>
  </property>
</Properties>
</file>